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81" r:id="rId3"/>
  </p:sldMasterIdLst>
  <p:notesMasterIdLst>
    <p:notesMasterId r:id="rId6"/>
  </p:notesMasterIdLst>
  <p:sldIdLst>
    <p:sldId id="278" r:id="rId4"/>
    <p:sldId id="279" r:id="rId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1" autoAdjust="0"/>
    <p:restoredTop sz="94660"/>
  </p:normalViewPr>
  <p:slideViewPr>
    <p:cSldViewPr snapToGrid="0" showGuides="1">
      <p:cViewPr varScale="1">
        <p:scale>
          <a:sx n="151" d="100"/>
          <a:sy n="151" d="100"/>
        </p:scale>
        <p:origin x="156" y="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FBA03-173C-4B7A-BFAB-9C0D98D73821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8F9DE-49F8-46D7-94C2-24459A172F0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358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tshållare för bild 14">
            <a:extLst>
              <a:ext uri="{FF2B5EF4-FFF2-40B4-BE49-F238E27FC236}">
                <a16:creationId xmlns:a16="http://schemas.microsoft.com/office/drawing/2014/main" id="{B7A874E3-C4C2-4DBE-9D3C-8912EDC4FF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384" y="0"/>
            <a:ext cx="12003616" cy="6169813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89145" y="4157147"/>
            <a:ext cx="8016000" cy="1008000"/>
          </a:xfrm>
          <a:solidFill>
            <a:schemeClr val="accent1">
              <a:alpha val="90000"/>
            </a:schemeClr>
          </a:solidFill>
        </p:spPr>
        <p:txBody>
          <a:bodyPr tIns="180000" bIns="0" anchor="b" anchorCtr="0">
            <a:noAutofit/>
          </a:bodyPr>
          <a:lstStyle>
            <a:lvl1pPr marL="479976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89145" y="5167573"/>
            <a:ext cx="8016000" cy="1008000"/>
          </a:xfrm>
          <a:solidFill>
            <a:schemeClr val="accent1">
              <a:alpha val="90000"/>
            </a:schemeClr>
          </a:solidFill>
        </p:spPr>
        <p:txBody>
          <a:bodyPr bIns="180000" anchor="t">
            <a:noAutofit/>
          </a:bodyPr>
          <a:lstStyle>
            <a:lvl1pPr marL="479976" indent="0" algn="l">
              <a:lnSpc>
                <a:spcPct val="100000"/>
              </a:lnSpc>
              <a:spcBef>
                <a:spcPts val="0"/>
              </a:spcBef>
              <a:buNone/>
              <a:defRPr sz="3733" u="none" baseline="0">
                <a:solidFill>
                  <a:schemeClr val="bg1"/>
                </a:solidFill>
                <a:uFill>
                  <a:solidFill>
                    <a:schemeClr val="accent2"/>
                  </a:solidFill>
                </a:u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-4234" y="-12700"/>
            <a:ext cx="193380" cy="68834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pic>
        <p:nvPicPr>
          <p:cNvPr id="10" name="Af_logotyp_gron-bla_cmyk.pdf" descr="Af_logotyp_gron-bla_cmyk.pdf">
            <a:extLst>
              <a:ext uri="{FF2B5EF4-FFF2-40B4-BE49-F238E27FC236}">
                <a16:creationId xmlns:a16="http://schemas.microsoft.com/office/drawing/2014/main" id="{35BF167E-D723-40A4-953B-67D7A224B3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8034" y="6389084"/>
            <a:ext cx="3385108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26685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tshållare för bild 14">
            <a:extLst>
              <a:ext uri="{FF2B5EF4-FFF2-40B4-BE49-F238E27FC236}">
                <a16:creationId xmlns:a16="http://schemas.microsoft.com/office/drawing/2014/main" id="{B7A874E3-C4C2-4DBE-9D3C-8912EDC4FF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384" y="0"/>
            <a:ext cx="12003616" cy="6169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89145" y="4157147"/>
            <a:ext cx="8016000" cy="1008000"/>
          </a:xfrm>
          <a:solidFill>
            <a:schemeClr val="accent1">
              <a:alpha val="90000"/>
            </a:schemeClr>
          </a:solidFill>
        </p:spPr>
        <p:txBody>
          <a:bodyPr tIns="180000" bIns="0" anchor="b" anchorCtr="0">
            <a:noAutofit/>
          </a:bodyPr>
          <a:lstStyle>
            <a:lvl1pPr marL="359991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89145" y="5167573"/>
            <a:ext cx="8016000" cy="1008000"/>
          </a:xfrm>
          <a:solidFill>
            <a:schemeClr val="accent1">
              <a:alpha val="90000"/>
            </a:schemeClr>
          </a:solidFill>
        </p:spPr>
        <p:txBody>
          <a:bodyPr bIns="180000" anchor="t">
            <a:noAutofit/>
          </a:bodyPr>
          <a:lstStyle>
            <a:lvl1pPr marL="359991" indent="0" algn="l">
              <a:lnSpc>
                <a:spcPct val="100000"/>
              </a:lnSpc>
              <a:spcBef>
                <a:spcPts val="0"/>
              </a:spcBef>
              <a:buNone/>
              <a:defRPr sz="2800" u="none" baseline="0">
                <a:solidFill>
                  <a:schemeClr val="bg1"/>
                </a:solidFill>
                <a:uFill>
                  <a:solidFill>
                    <a:schemeClr val="accent2"/>
                  </a:solidFill>
                </a:uFill>
              </a:defRPr>
            </a:lvl1pPr>
            <a:lvl2pPr marL="342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-4235" y="-12700"/>
            <a:ext cx="193380" cy="68834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17" name="Af_logotyp_gron-bla_cmyk.pdf" descr="Af_logotyp_gron-bla_cmyk.pdf">
            <a:extLst>
              <a:ext uri="{FF2B5EF4-FFF2-40B4-BE49-F238E27FC236}">
                <a16:creationId xmlns:a16="http://schemas.microsoft.com/office/drawing/2014/main" id="{DB739288-7EE9-493D-B863-22080E1F89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17198" y="6359586"/>
            <a:ext cx="2538830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696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tshållare för bild 14">
            <a:extLst>
              <a:ext uri="{FF2B5EF4-FFF2-40B4-BE49-F238E27FC236}">
                <a16:creationId xmlns:a16="http://schemas.microsoft.com/office/drawing/2014/main" id="{B7A874E3-C4C2-4DBE-9D3C-8912EDC4FF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384" y="0"/>
            <a:ext cx="12003616" cy="6169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89146" y="3730030"/>
            <a:ext cx="4989438" cy="1383905"/>
          </a:xfrm>
          <a:solidFill>
            <a:schemeClr val="accent1">
              <a:alpha val="90000"/>
            </a:schemeClr>
          </a:solidFill>
        </p:spPr>
        <p:txBody>
          <a:bodyPr anchor="ctr" anchorCtr="0">
            <a:noAutofit/>
          </a:bodyPr>
          <a:lstStyle>
            <a:lvl1pPr marL="359991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-4235" y="-12700"/>
            <a:ext cx="193380" cy="68834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17" name="Af_logotyp_gron-bla_cmyk.pdf" descr="Af_logotyp_gron-bla_cmyk.pdf">
            <a:extLst>
              <a:ext uri="{FF2B5EF4-FFF2-40B4-BE49-F238E27FC236}">
                <a16:creationId xmlns:a16="http://schemas.microsoft.com/office/drawing/2014/main" id="{DB739288-7EE9-493D-B863-22080E1F89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17198" y="6359586"/>
            <a:ext cx="2538830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93562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261250" y="1136525"/>
            <a:ext cx="7669500" cy="1289905"/>
          </a:xfrm>
        </p:spPr>
        <p:txBody>
          <a:bodyPr anchor="b" anchorCtr="0">
            <a:noAutofit/>
          </a:bodyPr>
          <a:lstStyle>
            <a:lvl1pPr algn="ctr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263418" y="2490589"/>
            <a:ext cx="7667332" cy="1032295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accent1"/>
                </a:solidFill>
              </a:defRPr>
            </a:lvl1pPr>
            <a:lvl2pPr marL="342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8F8DFE-A200-45B5-B28F-687801E16029}" type="datetimeFigureOut">
              <a:rPr lang="sv-SE" smtClean="0"/>
              <a:pPr/>
              <a:t>2020-06-08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335851" y="62225"/>
            <a:ext cx="4800000" cy="108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CD02724-9D72-4716-953B-F44DD0BB256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0" y="0"/>
            <a:ext cx="193380" cy="6864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6" name="Linje">
            <a:extLst>
              <a:ext uri="{FF2B5EF4-FFF2-40B4-BE49-F238E27FC236}">
                <a16:creationId xmlns:a16="http://schemas.microsoft.com/office/drawing/2014/main" id="{6285B20E-992A-41EA-A8BD-04B7B292C1C1}"/>
              </a:ext>
            </a:extLst>
          </p:cNvPr>
          <p:cNvSpPr/>
          <p:nvPr userDrawn="1"/>
        </p:nvSpPr>
        <p:spPr>
          <a:xfrm>
            <a:off x="2923131" y="3533321"/>
            <a:ext cx="648352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txBody>
          <a:bodyPr lIns="17144" tIns="17144" rIns="17144" bIns="17144"/>
          <a:lstStyle/>
          <a:p>
            <a:pPr>
              <a:spcBef>
                <a:spcPts val="751"/>
              </a:spcBef>
              <a:defRPr sz="7500" b="0"/>
            </a:pPr>
            <a:endParaRPr sz="2813"/>
          </a:p>
        </p:txBody>
      </p:sp>
      <p:pic>
        <p:nvPicPr>
          <p:cNvPr id="10" name="Af_logotyp_gron-bla_cmyk.pdf" descr="Af_logotyp_gron-bla_cmyk.pdf">
            <a:extLst>
              <a:ext uri="{FF2B5EF4-FFF2-40B4-BE49-F238E27FC236}">
                <a16:creationId xmlns:a16="http://schemas.microsoft.com/office/drawing/2014/main" id="{DBD28433-EE57-4E51-81C0-CAD739A2E7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17198" y="6359586"/>
            <a:ext cx="2538830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9536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48758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6723" y="2412000"/>
            <a:ext cx="4838948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5824821" y="2412000"/>
            <a:ext cx="4838948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640358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5820356" y="2412000"/>
            <a:ext cx="4838400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8" name="Platshållare för bild 6"/>
          <p:cNvSpPr>
            <a:spLocks noGrp="1"/>
          </p:cNvSpPr>
          <p:nvPr>
            <p:ph type="pic" sz="quarter" idx="14"/>
          </p:nvPr>
        </p:nvSpPr>
        <p:spPr>
          <a:xfrm>
            <a:off x="766724" y="2412000"/>
            <a:ext cx="4838400" cy="3420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35760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sido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6723" y="1081199"/>
            <a:ext cx="4838948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6723" y="2412000"/>
            <a:ext cx="4838948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9F9D8310-07EE-461E-BA96-295DFFBC96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8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766724" y="1081199"/>
            <a:ext cx="9897045" cy="4116941"/>
          </a:xfrm>
        </p:spPr>
        <p:txBody>
          <a:bodyPr anchor="ctr"/>
          <a:lstStyle>
            <a:lvl1pPr algn="ctr">
              <a:defRPr sz="2800" b="0"/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59515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49143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F70BAEE-88D6-6A40-AF2F-FBCC815BF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25DFC1C-2D11-4E4D-851C-6AA8C31C95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94B4F50-0C0D-794F-AC11-B8E02F20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8D85-6D4D-C742-AC67-0ABC16456BAA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A84DC4B-6F3E-6545-B9F0-43CB4ADE1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34A85AB-FC6E-B148-B594-E9F1459B9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9FB-FCF0-894E-885C-59F033115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6043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tshållare för bild 14">
            <a:extLst>
              <a:ext uri="{FF2B5EF4-FFF2-40B4-BE49-F238E27FC236}">
                <a16:creationId xmlns:a16="http://schemas.microsoft.com/office/drawing/2014/main" id="{B7A874E3-C4C2-4DBE-9D3C-8912EDC4FF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384" y="0"/>
            <a:ext cx="12003616" cy="6169813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89150" y="3730030"/>
            <a:ext cx="4989439" cy="1383905"/>
          </a:xfrm>
          <a:solidFill>
            <a:schemeClr val="accent1">
              <a:alpha val="90000"/>
            </a:schemeClr>
          </a:solidFill>
        </p:spPr>
        <p:txBody>
          <a:bodyPr anchor="ctr" anchorCtr="0">
            <a:noAutofit/>
          </a:bodyPr>
          <a:lstStyle>
            <a:lvl1pPr marL="479976">
              <a:defRPr sz="3733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-4234" y="-12700"/>
            <a:ext cx="193380" cy="68834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pic>
        <p:nvPicPr>
          <p:cNvPr id="9" name="Af_logotyp_gron-bla_cmyk.pdf" descr="Af_logotyp_gron-bla_cmyk.pdf">
            <a:extLst>
              <a:ext uri="{FF2B5EF4-FFF2-40B4-BE49-F238E27FC236}">
                <a16:creationId xmlns:a16="http://schemas.microsoft.com/office/drawing/2014/main" id="{F5563E78-6E5C-4BE6-B3D1-4D48407583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8034" y="6389084"/>
            <a:ext cx="3385108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25075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tshållare för bild 14">
            <a:extLst>
              <a:ext uri="{FF2B5EF4-FFF2-40B4-BE49-F238E27FC236}">
                <a16:creationId xmlns:a16="http://schemas.microsoft.com/office/drawing/2014/main" id="{B7A874E3-C4C2-4DBE-9D3C-8912EDC4FF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384" y="0"/>
            <a:ext cx="12003616" cy="6169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89145" y="4157147"/>
            <a:ext cx="8016000" cy="1008000"/>
          </a:xfrm>
          <a:solidFill>
            <a:schemeClr val="accent1">
              <a:alpha val="90000"/>
            </a:schemeClr>
          </a:solidFill>
        </p:spPr>
        <p:txBody>
          <a:bodyPr tIns="180000" bIns="0" anchor="b" anchorCtr="0">
            <a:noAutofit/>
          </a:bodyPr>
          <a:lstStyle>
            <a:lvl1pPr marL="479988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189145" y="5167573"/>
            <a:ext cx="8016000" cy="1008000"/>
          </a:xfrm>
          <a:solidFill>
            <a:schemeClr val="accent1">
              <a:alpha val="90000"/>
            </a:schemeClr>
          </a:solidFill>
        </p:spPr>
        <p:txBody>
          <a:bodyPr bIns="180000" anchor="t">
            <a:noAutofit/>
          </a:bodyPr>
          <a:lstStyle>
            <a:lvl1pPr marL="479988" indent="0" algn="l">
              <a:lnSpc>
                <a:spcPct val="100000"/>
              </a:lnSpc>
              <a:spcBef>
                <a:spcPts val="0"/>
              </a:spcBef>
              <a:buNone/>
              <a:defRPr sz="3733" u="none" baseline="0">
                <a:solidFill>
                  <a:schemeClr val="bg1"/>
                </a:solidFill>
                <a:uFill>
                  <a:solidFill>
                    <a:schemeClr val="accent2"/>
                  </a:solidFill>
                </a:u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-4234" y="-12700"/>
            <a:ext cx="193379" cy="68834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pic>
        <p:nvPicPr>
          <p:cNvPr id="17" name="Af_logotyp_gron-bla_cmyk.pdf" descr="Af_logotyp_gron-bla_cmyk.pdf">
            <a:extLst>
              <a:ext uri="{FF2B5EF4-FFF2-40B4-BE49-F238E27FC236}">
                <a16:creationId xmlns:a16="http://schemas.microsoft.com/office/drawing/2014/main" id="{DB739288-7EE9-493D-B863-22080E1F89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17198" y="6359586"/>
            <a:ext cx="2538831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908606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tshållare för bild 14">
            <a:extLst>
              <a:ext uri="{FF2B5EF4-FFF2-40B4-BE49-F238E27FC236}">
                <a16:creationId xmlns:a16="http://schemas.microsoft.com/office/drawing/2014/main" id="{B7A874E3-C4C2-4DBE-9D3C-8912EDC4FF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8384" y="0"/>
            <a:ext cx="12003616" cy="6169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89146" y="3730029"/>
            <a:ext cx="4989437" cy="1383905"/>
          </a:xfrm>
          <a:solidFill>
            <a:schemeClr val="accent1">
              <a:alpha val="90000"/>
            </a:schemeClr>
          </a:solidFill>
        </p:spPr>
        <p:txBody>
          <a:bodyPr anchor="ctr" anchorCtr="0">
            <a:noAutofit/>
          </a:bodyPr>
          <a:lstStyle>
            <a:lvl1pPr marL="479988">
              <a:defRPr sz="3733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-4234" y="-12700"/>
            <a:ext cx="193379" cy="68834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pic>
        <p:nvPicPr>
          <p:cNvPr id="17" name="Af_logotyp_gron-bla_cmyk.pdf" descr="Af_logotyp_gron-bla_cmyk.pdf">
            <a:extLst>
              <a:ext uri="{FF2B5EF4-FFF2-40B4-BE49-F238E27FC236}">
                <a16:creationId xmlns:a16="http://schemas.microsoft.com/office/drawing/2014/main" id="{DB739288-7EE9-493D-B863-22080E1F89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17198" y="6359586"/>
            <a:ext cx="2538831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260520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261250" y="1136524"/>
            <a:ext cx="7669500" cy="1289905"/>
          </a:xfrm>
        </p:spPr>
        <p:txBody>
          <a:bodyPr anchor="b" anchorCtr="0">
            <a:noAutofit/>
          </a:bodyPr>
          <a:lstStyle>
            <a:lvl1pPr algn="ctr">
              <a:defRPr sz="4267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263418" y="2490587"/>
            <a:ext cx="7667331" cy="1032295"/>
          </a:xfrm>
        </p:spPr>
        <p:txBody>
          <a:bodyPr>
            <a:noAutofit/>
          </a:bodyPr>
          <a:lstStyle>
            <a:lvl1pPr marL="0" indent="0" algn="ctr">
              <a:buNone/>
              <a:defRPr sz="3733">
                <a:solidFill>
                  <a:schemeClr val="accent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8F8DFE-A200-45B5-B28F-687801E16029}" type="datetimeFigureOut">
              <a:rPr lang="sv-SE" smtClean="0"/>
              <a:pPr/>
              <a:t>2020-06-08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335851" y="62225"/>
            <a:ext cx="4800000" cy="108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CD02724-9D72-4716-953B-F44DD0BB256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0" y="0"/>
            <a:ext cx="193379" cy="6864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16" name="Linje">
            <a:extLst>
              <a:ext uri="{FF2B5EF4-FFF2-40B4-BE49-F238E27FC236}">
                <a16:creationId xmlns:a16="http://schemas.microsoft.com/office/drawing/2014/main" id="{6285B20E-992A-41EA-A8BD-04B7B292C1C1}"/>
              </a:ext>
            </a:extLst>
          </p:cNvPr>
          <p:cNvSpPr/>
          <p:nvPr userDrawn="1"/>
        </p:nvSpPr>
        <p:spPr>
          <a:xfrm>
            <a:off x="2923131" y="3533321"/>
            <a:ext cx="648352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txBody>
          <a:bodyPr lIns="22859" tIns="22859" rIns="22859" bIns="22859"/>
          <a:lstStyle/>
          <a:p>
            <a:pPr>
              <a:spcBef>
                <a:spcPts val="1000"/>
              </a:spcBef>
              <a:defRPr sz="7500" b="0"/>
            </a:pPr>
            <a:endParaRPr sz="3751"/>
          </a:p>
        </p:txBody>
      </p:sp>
      <p:pic>
        <p:nvPicPr>
          <p:cNvPr id="10" name="Af_logotyp_gron-bla_cmyk.pdf" descr="Af_logotyp_gron-bla_cmyk.pdf">
            <a:extLst>
              <a:ext uri="{FF2B5EF4-FFF2-40B4-BE49-F238E27FC236}">
                <a16:creationId xmlns:a16="http://schemas.microsoft.com/office/drawing/2014/main" id="{DBD28433-EE57-4E51-81C0-CAD739A2E7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17198" y="6359586"/>
            <a:ext cx="2538831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16536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89402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6724" y="2412000"/>
            <a:ext cx="4838947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5824821" y="2412000"/>
            <a:ext cx="4838947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60916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5820355" y="2412000"/>
            <a:ext cx="4838400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8" name="Platshållare för bild 6"/>
          <p:cNvSpPr>
            <a:spLocks noGrp="1"/>
          </p:cNvSpPr>
          <p:nvPr>
            <p:ph type="pic" sz="quarter" idx="14"/>
          </p:nvPr>
        </p:nvSpPr>
        <p:spPr>
          <a:xfrm>
            <a:off x="766723" y="2412000"/>
            <a:ext cx="4838400" cy="3420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184084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sido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6724" y="1081199"/>
            <a:ext cx="4838947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6724" y="2412000"/>
            <a:ext cx="4838947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9F9D8310-07EE-461E-BA96-295DFFBC96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09313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766724" y="1081199"/>
            <a:ext cx="9897045" cy="4116941"/>
          </a:xfrm>
        </p:spPr>
        <p:txBody>
          <a:bodyPr anchor="ctr"/>
          <a:lstStyle>
            <a:lvl1pPr algn="ctr">
              <a:defRPr sz="3733" b="0"/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69001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730294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F70BAEE-88D6-6A40-AF2F-FBCC815BF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25DFC1C-2D11-4E4D-851C-6AA8C31C95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94B4F50-0C0D-794F-AC11-B8E02F20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8D85-6D4D-C742-AC67-0ABC16456BAA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A84DC4B-6F3E-6545-B9F0-43CB4ADE1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34A85AB-FC6E-B148-B594-E9F1459B9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9FB-FCF0-894E-885C-59F0331155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863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2261254" y="1136530"/>
            <a:ext cx="7669500" cy="1289905"/>
          </a:xfrm>
        </p:spPr>
        <p:txBody>
          <a:bodyPr anchor="b" anchorCtr="0">
            <a:noAutofit/>
          </a:bodyPr>
          <a:lstStyle>
            <a:lvl1pPr algn="ctr">
              <a:defRPr sz="4267" b="1">
                <a:solidFill>
                  <a:schemeClr val="accent1"/>
                </a:solidFill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263421" y="2490595"/>
            <a:ext cx="7667332" cy="1032295"/>
          </a:xfrm>
        </p:spPr>
        <p:txBody>
          <a:bodyPr>
            <a:noAutofit/>
          </a:bodyPr>
          <a:lstStyle>
            <a:lvl1pPr marL="0" indent="0" algn="ctr">
              <a:buNone/>
              <a:defRPr sz="3733">
                <a:solidFill>
                  <a:schemeClr val="accent1"/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8F8DFE-A200-45B5-B28F-687801E16029}" type="datetimeFigureOut">
              <a:rPr lang="sv-SE" smtClean="0"/>
              <a:pPr/>
              <a:t>2020-06-08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7335851" y="62225"/>
            <a:ext cx="4800000" cy="108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CD02724-9D72-4716-953B-F44DD0BB256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1" name="Rektangel">
            <a:extLst>
              <a:ext uri="{FF2B5EF4-FFF2-40B4-BE49-F238E27FC236}">
                <a16:creationId xmlns:a16="http://schemas.microsoft.com/office/drawing/2014/main" id="{09EEB4A7-73F5-424C-B9D8-171947E8F7C7}"/>
              </a:ext>
            </a:extLst>
          </p:cNvPr>
          <p:cNvSpPr/>
          <p:nvPr userDrawn="1"/>
        </p:nvSpPr>
        <p:spPr>
          <a:xfrm>
            <a:off x="2" y="0"/>
            <a:ext cx="193380" cy="6864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16" name="Linje">
            <a:extLst>
              <a:ext uri="{FF2B5EF4-FFF2-40B4-BE49-F238E27FC236}">
                <a16:creationId xmlns:a16="http://schemas.microsoft.com/office/drawing/2014/main" id="{6285B20E-992A-41EA-A8BD-04B7B292C1C1}"/>
              </a:ext>
            </a:extLst>
          </p:cNvPr>
          <p:cNvSpPr/>
          <p:nvPr userDrawn="1"/>
        </p:nvSpPr>
        <p:spPr>
          <a:xfrm>
            <a:off x="2923131" y="3533321"/>
            <a:ext cx="648352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txBody>
          <a:bodyPr lIns="22859" tIns="22859" rIns="22859" bIns="22859"/>
          <a:lstStyle/>
          <a:p>
            <a:pPr>
              <a:spcBef>
                <a:spcPts val="1001"/>
              </a:spcBef>
              <a:defRPr sz="7500" b="0"/>
            </a:pPr>
            <a:endParaRPr sz="3751"/>
          </a:p>
        </p:txBody>
      </p:sp>
      <p:pic>
        <p:nvPicPr>
          <p:cNvPr id="12" name="Af_logotyp_gron-bla_cmyk.pdf" descr="Af_logotyp_gron-bla_cmyk.pdf">
            <a:extLst>
              <a:ext uri="{FF2B5EF4-FFF2-40B4-BE49-F238E27FC236}">
                <a16:creationId xmlns:a16="http://schemas.microsoft.com/office/drawing/2014/main" id="{3ED82EDF-75F7-4BD9-AB8B-DB1F8A55C5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8034" y="6389084"/>
            <a:ext cx="3385108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4163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2067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6727" y="2412000"/>
            <a:ext cx="4838948" cy="3420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5824823" y="2412000"/>
            <a:ext cx="4838948" cy="3420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60930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5820356" y="2412000"/>
            <a:ext cx="4838400" cy="3420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8" name="Platshållare för bild 6"/>
          <p:cNvSpPr>
            <a:spLocks noGrp="1"/>
          </p:cNvSpPr>
          <p:nvPr>
            <p:ph type="pic" sz="quarter" idx="14"/>
          </p:nvPr>
        </p:nvSpPr>
        <p:spPr>
          <a:xfrm>
            <a:off x="766724" y="2412000"/>
            <a:ext cx="4838400" cy="3420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95791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sido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6727" y="1081199"/>
            <a:ext cx="4838948" cy="9000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66727" y="2412000"/>
            <a:ext cx="4838948" cy="3420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9F9D8310-07EE-461E-BA96-295DFFBC96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032890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766724" y="1081199"/>
            <a:ext cx="9897045" cy="4116941"/>
          </a:xfrm>
        </p:spPr>
        <p:txBody>
          <a:bodyPr anchor="ctr"/>
          <a:lstStyle>
            <a:lvl1pPr algn="ctr">
              <a:defRPr sz="3733" b="0"/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76608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8DFE-A200-45B5-B28F-687801E16029}" type="datetimeFigureOut">
              <a:rPr lang="sv-SE" smtClean="0"/>
              <a:t>2020-06-08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2724-9D72-4716-953B-F44DD0BB256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80264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3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766724" y="1081199"/>
            <a:ext cx="9897045" cy="90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68009" y="2412007"/>
            <a:ext cx="9895767" cy="38298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335851" y="191132"/>
            <a:ext cx="480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1B8F8DFE-A200-45B5-B28F-687801E16029}" type="datetimeFigureOut">
              <a:rPr lang="sv-SE" smtClean="0"/>
              <a:pPr/>
              <a:t>2020-06-08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7335851" y="314593"/>
            <a:ext cx="4800000" cy="1023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7335851" y="70247"/>
            <a:ext cx="480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6CD02724-9D72-4716-953B-F44DD0BB256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Rektangel">
            <a:extLst>
              <a:ext uri="{FF2B5EF4-FFF2-40B4-BE49-F238E27FC236}">
                <a16:creationId xmlns:a16="http://schemas.microsoft.com/office/drawing/2014/main" id="{AB9B943E-7C39-4D65-8FB1-EB2DE11B835A}"/>
              </a:ext>
            </a:extLst>
          </p:cNvPr>
          <p:cNvSpPr/>
          <p:nvPr userDrawn="1"/>
        </p:nvSpPr>
        <p:spPr>
          <a:xfrm>
            <a:off x="2" y="0"/>
            <a:ext cx="193380" cy="6864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pic>
        <p:nvPicPr>
          <p:cNvPr id="11" name="Af_logotyp_gron-bla_cmyk.pdf" descr="Af_logotyp_gron-bla_cmyk.pdf">
            <a:extLst>
              <a:ext uri="{FF2B5EF4-FFF2-40B4-BE49-F238E27FC236}">
                <a16:creationId xmlns:a16="http://schemas.microsoft.com/office/drawing/2014/main" id="{2C9D0FE8-A444-4169-A410-32755F2A33B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498034" y="6389084"/>
            <a:ext cx="3385108" cy="30864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6177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54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914354" rtl="0" eaLnBrk="1" latinLnBrk="0" hangingPunct="1">
        <a:lnSpc>
          <a:spcPct val="90000"/>
        </a:lnSpc>
        <a:spcBef>
          <a:spcPts val="700"/>
        </a:spcBef>
        <a:buClr>
          <a:schemeClr val="accent2"/>
        </a:buClr>
        <a:buSzPct val="100000"/>
        <a:buFont typeface="Arial" panose="020B0604020202020204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defTabSz="914354" rtl="0" eaLnBrk="1" latinLnBrk="0" hangingPunct="1">
        <a:spcBef>
          <a:spcPts val="601"/>
        </a:spcBef>
        <a:buClr>
          <a:schemeClr val="accent2"/>
        </a:buClr>
        <a:buSzPct val="11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4" rtl="0" eaLnBrk="1" latinLnBrk="0" hangingPunct="1">
        <a:spcBef>
          <a:spcPts val="480"/>
        </a:spcBef>
        <a:buClrTx/>
        <a:buSzPct val="120000"/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1" indent="-228589" algn="l" defTabSz="914354" rtl="0" eaLnBrk="1" latinLnBrk="0" hangingPunct="1">
        <a:spcBef>
          <a:spcPts val="480"/>
        </a:spcBef>
        <a:buClrTx/>
        <a:buSzPct val="120000"/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spcBef>
          <a:spcPts val="480"/>
        </a:spcBef>
        <a:buClrTx/>
        <a:buSzPct val="120000"/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7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1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766724" y="1081199"/>
            <a:ext cx="9897045" cy="90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68005" y="2412001"/>
            <a:ext cx="9895767" cy="38298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335851" y="191132"/>
            <a:ext cx="480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1"/>
                </a:solidFill>
              </a:defRPr>
            </a:lvl1pPr>
          </a:lstStyle>
          <a:p>
            <a:fld id="{1B8F8DFE-A200-45B5-B28F-687801E16029}" type="datetimeFigureOut">
              <a:rPr lang="sv-SE" smtClean="0"/>
              <a:pPr/>
              <a:t>2020-06-08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7335851" y="314593"/>
            <a:ext cx="4800000" cy="1023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7335851" y="70247"/>
            <a:ext cx="480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1"/>
                </a:solidFill>
              </a:defRPr>
            </a:lvl1pPr>
          </a:lstStyle>
          <a:p>
            <a:fld id="{6CD02724-9D72-4716-953B-F44DD0BB256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Rektangel">
            <a:extLst>
              <a:ext uri="{FF2B5EF4-FFF2-40B4-BE49-F238E27FC236}">
                <a16:creationId xmlns:a16="http://schemas.microsoft.com/office/drawing/2014/main" id="{AB9B943E-7C39-4D65-8FB1-EB2DE11B835A}"/>
              </a:ext>
            </a:extLst>
          </p:cNvPr>
          <p:cNvSpPr/>
          <p:nvPr userDrawn="1"/>
        </p:nvSpPr>
        <p:spPr>
          <a:xfrm>
            <a:off x="0" y="0"/>
            <a:ext cx="193380" cy="6864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10" name="Af_logotyp_gron-bla_cmyk.pdf" descr="Af_logotyp_gron-bla_cmyk.pdf">
            <a:extLst>
              <a:ext uri="{FF2B5EF4-FFF2-40B4-BE49-F238E27FC236}">
                <a16:creationId xmlns:a16="http://schemas.microsoft.com/office/drawing/2014/main" id="{6032B0FC-6488-4533-94FC-3ED4A6F5AFD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417197" y="6359587"/>
            <a:ext cx="2538830" cy="3086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35739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l" defTabSz="685783" rtl="0" eaLnBrk="1" latinLnBrk="0" hangingPunct="1">
        <a:spcBef>
          <a:spcPct val="0"/>
        </a:spcBef>
        <a:buNone/>
        <a:defRPr sz="27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685783" rtl="0" eaLnBrk="1" latinLnBrk="0" hangingPunct="1">
        <a:lnSpc>
          <a:spcPct val="90000"/>
        </a:lnSpc>
        <a:spcBef>
          <a:spcPts val="525"/>
        </a:spcBef>
        <a:buClr>
          <a:schemeClr val="accent2"/>
        </a:buClr>
        <a:buSzPct val="100000"/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defTabSz="685783" rtl="0" eaLnBrk="1" latinLnBrk="0" hangingPunct="1">
        <a:spcBef>
          <a:spcPts val="451"/>
        </a:spcBef>
        <a:buClr>
          <a:schemeClr val="accent2"/>
        </a:buClr>
        <a:buSzPct val="110000"/>
        <a:buFont typeface="Courier New" panose="02070309020205020404" pitchFamily="49" charset="0"/>
        <a:buChar char="o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0" hangingPunct="1">
        <a:spcBef>
          <a:spcPts val="360"/>
        </a:spcBef>
        <a:buClrTx/>
        <a:buSzPct val="12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0" hangingPunct="1">
        <a:spcBef>
          <a:spcPts val="360"/>
        </a:spcBef>
        <a:buClrTx/>
        <a:buSzPct val="12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spcBef>
          <a:spcPts val="360"/>
        </a:spcBef>
        <a:buClrTx/>
        <a:buSzPct val="120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766724" y="1081199"/>
            <a:ext cx="9897045" cy="90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68003" y="2411999"/>
            <a:ext cx="9895767" cy="38298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335851" y="191132"/>
            <a:ext cx="480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1B8F8DFE-A200-45B5-B28F-687801E16029}" type="datetimeFigureOut">
              <a:rPr lang="sv-SE" smtClean="0"/>
              <a:pPr/>
              <a:t>2020-06-08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7335851" y="314593"/>
            <a:ext cx="4800000" cy="1023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7335851" y="70247"/>
            <a:ext cx="480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6CD02724-9D72-4716-953B-F44DD0BB256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Rektangel">
            <a:extLst>
              <a:ext uri="{FF2B5EF4-FFF2-40B4-BE49-F238E27FC236}">
                <a16:creationId xmlns:a16="http://schemas.microsoft.com/office/drawing/2014/main" id="{AB9B943E-7C39-4D65-8FB1-EB2DE11B835A}"/>
              </a:ext>
            </a:extLst>
          </p:cNvPr>
          <p:cNvSpPr/>
          <p:nvPr userDrawn="1"/>
        </p:nvSpPr>
        <p:spPr>
          <a:xfrm>
            <a:off x="0" y="0"/>
            <a:ext cx="193379" cy="6864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pic>
        <p:nvPicPr>
          <p:cNvPr id="10" name="Af_logotyp_gron-bla_cmyk.pdf" descr="Af_logotyp_gron-bla_cmyk.pdf">
            <a:extLst>
              <a:ext uri="{FF2B5EF4-FFF2-40B4-BE49-F238E27FC236}">
                <a16:creationId xmlns:a16="http://schemas.microsoft.com/office/drawing/2014/main" id="{6032B0FC-6488-4533-94FC-3ED4A6F5AFD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417198" y="6359586"/>
            <a:ext cx="2538829" cy="3086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1025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txStyles>
    <p:titleStyle>
      <a:lvl1pPr algn="l" defTabSz="914377" rtl="0" eaLnBrk="1" latinLnBrk="0" hangingPunct="1"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lnSpc>
          <a:spcPct val="90000"/>
        </a:lnSpc>
        <a:spcBef>
          <a:spcPts val="700"/>
        </a:spcBef>
        <a:buClr>
          <a:schemeClr val="accent2"/>
        </a:buClr>
        <a:buSzPct val="100000"/>
        <a:buFont typeface="Arial" panose="020B0604020202020204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ts val="600"/>
        </a:spcBef>
        <a:buClr>
          <a:schemeClr val="accent2"/>
        </a:buClr>
        <a:buSzPct val="11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ts val="480"/>
        </a:spcBef>
        <a:buClrTx/>
        <a:buSzPct val="120000"/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ts val="480"/>
        </a:spcBef>
        <a:buClrTx/>
        <a:buSzPct val="120000"/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ts val="480"/>
        </a:spcBef>
        <a:buClrTx/>
        <a:buSzPct val="120000"/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3.xml"/><Relationship Id="rId1" Type="http://schemas.openxmlformats.org/officeDocument/2006/relationships/video" Target="https://www.youtube.com/embed/qMejNf0dL2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6724" y="640409"/>
            <a:ext cx="9897045" cy="625681"/>
          </a:xfrm>
        </p:spPr>
        <p:txBody>
          <a:bodyPr/>
          <a:lstStyle/>
          <a:p>
            <a:r>
              <a:rPr lang="en-GB" dirty="0"/>
              <a:t>SCARF model</a:t>
            </a:r>
          </a:p>
        </p:txBody>
      </p:sp>
      <p:pic>
        <p:nvPicPr>
          <p:cNvPr id="4" name="qMejNf0dL2g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78167" y="1383387"/>
            <a:ext cx="8481875" cy="477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866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66725" y="1081198"/>
            <a:ext cx="3969399" cy="2463860"/>
          </a:xfrm>
        </p:spPr>
        <p:txBody>
          <a:bodyPr/>
          <a:lstStyle/>
          <a:p>
            <a:r>
              <a:rPr lang="en-GB" dirty="0"/>
              <a:t>SCARF – how to create a base for change</a:t>
            </a:r>
          </a:p>
        </p:txBody>
      </p:sp>
      <p:pic>
        <p:nvPicPr>
          <p:cNvPr id="6" name="Platshållare för innehåll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203" y="178959"/>
            <a:ext cx="6228896" cy="6213148"/>
          </a:xfrm>
        </p:spPr>
      </p:pic>
    </p:spTree>
    <p:extLst>
      <p:ext uri="{BB962C8B-B14F-4D97-AF65-F5344CB8AC3E}">
        <p14:creationId xmlns:p14="http://schemas.microsoft.com/office/powerpoint/2010/main" val="210654748"/>
      </p:ext>
    </p:extLst>
  </p:cSld>
  <p:clrMapOvr>
    <a:masterClrMapping/>
  </p:clrMapOvr>
</p:sld>
</file>

<file path=ppt/theme/theme1.xml><?xml version="1.0" encoding="utf-8"?>
<a:theme xmlns:a="http://schemas.openxmlformats.org/drawingml/2006/main" name="Arbetsförmedlingen">
  <a:themeElements>
    <a:clrScheme name="Arbetsförmedling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1B5A"/>
      </a:accent1>
      <a:accent2>
        <a:srgbClr val="95C23D"/>
      </a:accent2>
      <a:accent3>
        <a:srgbClr val="FBBC33"/>
      </a:accent3>
      <a:accent4>
        <a:srgbClr val="008886"/>
      </a:accent4>
      <a:accent5>
        <a:srgbClr val="E83278"/>
      </a:accent5>
      <a:accent6>
        <a:srgbClr val="7A74A2"/>
      </a:accent6>
      <a:hlink>
        <a:srgbClr val="0563C1"/>
      </a:hlink>
      <a:folHlink>
        <a:srgbClr val="954F72"/>
      </a:folHlink>
    </a:clrScheme>
    <a:fontScheme name="Arbetsförmedling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betsförmedlingen_standard.potx" id="{789655C8-0139-4900-BFC1-443106DF4EEB}" vid="{6D9817FC-B92C-4C1F-8DAA-2067662A7DE1}"/>
    </a:ext>
  </a:extLst>
</a:theme>
</file>

<file path=ppt/theme/theme2.xml><?xml version="1.0" encoding="utf-8"?>
<a:theme xmlns:a="http://schemas.openxmlformats.org/drawingml/2006/main" name="1_Arbetsförmedlingen">
  <a:themeElements>
    <a:clrScheme name="Arbetsförmedling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1B5A"/>
      </a:accent1>
      <a:accent2>
        <a:srgbClr val="95C23D"/>
      </a:accent2>
      <a:accent3>
        <a:srgbClr val="FBBC33"/>
      </a:accent3>
      <a:accent4>
        <a:srgbClr val="008886"/>
      </a:accent4>
      <a:accent5>
        <a:srgbClr val="E83278"/>
      </a:accent5>
      <a:accent6>
        <a:srgbClr val="7A74A2"/>
      </a:accent6>
      <a:hlink>
        <a:srgbClr val="0563C1"/>
      </a:hlink>
      <a:folHlink>
        <a:srgbClr val="954F72"/>
      </a:folHlink>
    </a:clrScheme>
    <a:fontScheme name="Arbetsförmedling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betsförmedlingen_bredbild.potx" id="{BD24AB10-C141-4896-9A6C-EC68E3827E94}" vid="{B9367E8A-253E-42B1-AE5B-A73ADC07D901}"/>
    </a:ext>
  </a:extLst>
</a:theme>
</file>

<file path=ppt/theme/theme3.xml><?xml version="1.0" encoding="utf-8"?>
<a:theme xmlns:a="http://schemas.openxmlformats.org/drawingml/2006/main" name="2_Arbetsförmedlingen">
  <a:themeElements>
    <a:clrScheme name="Arbetsförmedling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1B5A"/>
      </a:accent1>
      <a:accent2>
        <a:srgbClr val="95C23D"/>
      </a:accent2>
      <a:accent3>
        <a:srgbClr val="FBBC33"/>
      </a:accent3>
      <a:accent4>
        <a:srgbClr val="008886"/>
      </a:accent4>
      <a:accent5>
        <a:srgbClr val="E83278"/>
      </a:accent5>
      <a:accent6>
        <a:srgbClr val="7A74A2"/>
      </a:accent6>
      <a:hlink>
        <a:srgbClr val="0563C1"/>
      </a:hlink>
      <a:folHlink>
        <a:srgbClr val="954F72"/>
      </a:folHlink>
    </a:clrScheme>
    <a:fontScheme name="Arbetsförmedling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betsförmedlingen_bredbild.potx" id="{BD24AB10-C141-4896-9A6C-EC68E3827E94}" vid="{B9367E8A-253E-42B1-AE5B-A73ADC07D901}"/>
    </a:ext>
  </a:extLst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11</Words>
  <Application>Microsoft Office PowerPoint</Application>
  <PresentationFormat>Bredbild</PresentationFormat>
  <Paragraphs>2</Paragraphs>
  <Slides>2</Slides>
  <Notes>0</Notes>
  <HiddenSlides>0</HiddenSlides>
  <MMClips>1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3</vt:i4>
      </vt:variant>
      <vt:variant>
        <vt:lpstr>Bildrubriker</vt:lpstr>
      </vt:variant>
      <vt:variant>
        <vt:i4>2</vt:i4>
      </vt:variant>
    </vt:vector>
  </HeadingPairs>
  <TitlesOfParts>
    <vt:vector size="9" baseType="lpstr">
      <vt:lpstr>Arial</vt:lpstr>
      <vt:lpstr>Calibri</vt:lpstr>
      <vt:lpstr>Courier New</vt:lpstr>
      <vt:lpstr>Helvetica Neue Medium</vt:lpstr>
      <vt:lpstr>Arbetsförmedlingen</vt:lpstr>
      <vt:lpstr>1_Arbetsförmedlingen</vt:lpstr>
      <vt:lpstr>2_Arbetsförmedlingen</vt:lpstr>
      <vt:lpstr>SCARF model</vt:lpstr>
      <vt:lpstr>SCARF – how to create a base for change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 management </dc:title>
  <dc:creator>Oscar Appelgren</dc:creator>
  <cp:lastModifiedBy>Oscar Appelgren</cp:lastModifiedBy>
  <cp:revision>15</cp:revision>
  <dcterms:created xsi:type="dcterms:W3CDTF">2020-06-08T17:53:37Z</dcterms:created>
  <dcterms:modified xsi:type="dcterms:W3CDTF">2020-06-08T18:20:40Z</dcterms:modified>
</cp:coreProperties>
</file>