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0" r:id="rId2"/>
  </p:sldMasterIdLst>
  <p:notesMasterIdLst>
    <p:notesMasterId r:id="rId4"/>
  </p:notesMasterIdLst>
  <p:sldIdLst>
    <p:sldId id="258" r:id="rId3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1" autoAdjust="0"/>
    <p:restoredTop sz="94660"/>
  </p:normalViewPr>
  <p:slideViewPr>
    <p:cSldViewPr snapToGrid="0" showGuides="1">
      <p:cViewPr varScale="1">
        <p:scale>
          <a:sx n="151" d="100"/>
          <a:sy n="151" d="100"/>
        </p:scale>
        <p:origin x="156" y="7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BFBA03-173C-4B7A-BFAB-9C0D98D73821}" type="datetimeFigureOut">
              <a:rPr lang="sv-SE" smtClean="0"/>
              <a:t>2020-06-08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88F9DE-49F8-46D7-94C2-24459A172F0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0358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tshållare för bild 14">
            <a:extLst>
              <a:ext uri="{FF2B5EF4-FFF2-40B4-BE49-F238E27FC236}">
                <a16:creationId xmlns:a16="http://schemas.microsoft.com/office/drawing/2014/main" id="{B7A874E3-C4C2-4DBE-9D3C-8912EDC4FF7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88384" y="0"/>
            <a:ext cx="12003616" cy="6169813"/>
          </a:xfrm>
        </p:spPr>
        <p:txBody>
          <a:bodyPr/>
          <a:lstStyle/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189145" y="4157147"/>
            <a:ext cx="8016000" cy="1008000"/>
          </a:xfrm>
          <a:solidFill>
            <a:schemeClr val="accent1">
              <a:alpha val="90000"/>
            </a:schemeClr>
          </a:solidFill>
        </p:spPr>
        <p:txBody>
          <a:bodyPr tIns="180000" bIns="0" anchor="b" anchorCtr="0">
            <a:noAutofit/>
          </a:bodyPr>
          <a:lstStyle>
            <a:lvl1pPr marL="479976">
              <a:defRPr sz="4267" b="1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 hasCustomPrompt="1"/>
          </p:nvPr>
        </p:nvSpPr>
        <p:spPr>
          <a:xfrm>
            <a:off x="189145" y="5167573"/>
            <a:ext cx="8016000" cy="1008000"/>
          </a:xfrm>
          <a:solidFill>
            <a:schemeClr val="accent1">
              <a:alpha val="90000"/>
            </a:schemeClr>
          </a:solidFill>
        </p:spPr>
        <p:txBody>
          <a:bodyPr bIns="180000" anchor="t">
            <a:noAutofit/>
          </a:bodyPr>
          <a:lstStyle>
            <a:lvl1pPr marL="479976" indent="0" algn="l">
              <a:lnSpc>
                <a:spcPct val="100000"/>
              </a:lnSpc>
              <a:spcBef>
                <a:spcPts val="0"/>
              </a:spcBef>
              <a:buNone/>
              <a:defRPr sz="3733" u="none" baseline="0">
                <a:solidFill>
                  <a:schemeClr val="bg1"/>
                </a:solidFill>
                <a:uFill>
                  <a:solidFill>
                    <a:schemeClr val="accent2"/>
                  </a:solidFill>
                </a:uFill>
              </a:defRPr>
            </a:lvl1pPr>
            <a:lvl2pPr marL="4571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/>
              <a:t>Klicka här för att ändra format på underrubrik i bakgrunden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8DFE-A200-45B5-B28F-687801E16029}" type="datetimeFigureOut">
              <a:rPr lang="sv-SE" smtClean="0"/>
              <a:t>2020-06-08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02724-9D72-4716-953B-F44DD0BB2568}" type="slidenum">
              <a:rPr lang="sv-SE" smtClean="0"/>
              <a:t>‹#›</a:t>
            </a:fld>
            <a:endParaRPr lang="sv-SE"/>
          </a:p>
        </p:txBody>
      </p:sp>
      <p:sp>
        <p:nvSpPr>
          <p:cNvPr id="11" name="Rektangel">
            <a:extLst>
              <a:ext uri="{FF2B5EF4-FFF2-40B4-BE49-F238E27FC236}">
                <a16:creationId xmlns:a16="http://schemas.microsoft.com/office/drawing/2014/main" id="{09EEB4A7-73F5-424C-B9D8-171947E8F7C7}"/>
              </a:ext>
            </a:extLst>
          </p:cNvPr>
          <p:cNvSpPr/>
          <p:nvPr userDrawn="1"/>
        </p:nvSpPr>
        <p:spPr>
          <a:xfrm>
            <a:off x="-4234" y="-12700"/>
            <a:ext cx="193380" cy="6883400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b="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pic>
        <p:nvPicPr>
          <p:cNvPr id="10" name="Af_logotyp_gron-bla_cmyk.pdf" descr="Af_logotyp_gron-bla_cmyk.pdf">
            <a:extLst>
              <a:ext uri="{FF2B5EF4-FFF2-40B4-BE49-F238E27FC236}">
                <a16:creationId xmlns:a16="http://schemas.microsoft.com/office/drawing/2014/main" id="{35BF167E-D723-40A4-953B-67D7A224B36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98034" y="6389084"/>
            <a:ext cx="3385108" cy="308645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026685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tshållare för bild 14">
            <a:extLst>
              <a:ext uri="{FF2B5EF4-FFF2-40B4-BE49-F238E27FC236}">
                <a16:creationId xmlns:a16="http://schemas.microsoft.com/office/drawing/2014/main" id="{B7A874E3-C4C2-4DBE-9D3C-8912EDC4FF7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88384" y="0"/>
            <a:ext cx="12003616" cy="616981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sv-SE" dirty="0"/>
          </a:p>
        </p:txBody>
      </p:sp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189145" y="4157147"/>
            <a:ext cx="8016000" cy="1008000"/>
          </a:xfrm>
          <a:solidFill>
            <a:schemeClr val="accent1">
              <a:alpha val="90000"/>
            </a:schemeClr>
          </a:solidFill>
        </p:spPr>
        <p:txBody>
          <a:bodyPr tIns="180000" bIns="0" anchor="b" anchorCtr="0">
            <a:noAutofit/>
          </a:bodyPr>
          <a:lstStyle>
            <a:lvl1pPr marL="359991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 hasCustomPrompt="1"/>
          </p:nvPr>
        </p:nvSpPr>
        <p:spPr>
          <a:xfrm>
            <a:off x="189145" y="5167573"/>
            <a:ext cx="8016000" cy="1008000"/>
          </a:xfrm>
          <a:solidFill>
            <a:schemeClr val="accent1">
              <a:alpha val="90000"/>
            </a:schemeClr>
          </a:solidFill>
        </p:spPr>
        <p:txBody>
          <a:bodyPr bIns="180000" anchor="t">
            <a:noAutofit/>
          </a:bodyPr>
          <a:lstStyle>
            <a:lvl1pPr marL="359991" indent="0" algn="l">
              <a:lnSpc>
                <a:spcPct val="100000"/>
              </a:lnSpc>
              <a:spcBef>
                <a:spcPts val="0"/>
              </a:spcBef>
              <a:buNone/>
              <a:defRPr sz="2800" u="none" baseline="0">
                <a:solidFill>
                  <a:schemeClr val="bg1"/>
                </a:solidFill>
                <a:uFill>
                  <a:solidFill>
                    <a:schemeClr val="accent2"/>
                  </a:solidFill>
                </a:uFill>
              </a:defRPr>
            </a:lvl1pPr>
            <a:lvl2pPr marL="342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/>
              <a:t>Klicka här för att ändra format på underrubrik i bakgrunden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8DFE-A200-45B5-B28F-687801E16029}" type="datetimeFigureOut">
              <a:rPr lang="sv-SE" smtClean="0"/>
              <a:t>2020-06-08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02724-9D72-4716-953B-F44DD0BB2568}" type="slidenum">
              <a:rPr lang="sv-SE" smtClean="0"/>
              <a:t>‹#›</a:t>
            </a:fld>
            <a:endParaRPr lang="sv-SE"/>
          </a:p>
        </p:txBody>
      </p:sp>
      <p:sp>
        <p:nvSpPr>
          <p:cNvPr id="11" name="Rektangel">
            <a:extLst>
              <a:ext uri="{FF2B5EF4-FFF2-40B4-BE49-F238E27FC236}">
                <a16:creationId xmlns:a16="http://schemas.microsoft.com/office/drawing/2014/main" id="{09EEB4A7-73F5-424C-B9D8-171947E8F7C7}"/>
              </a:ext>
            </a:extLst>
          </p:cNvPr>
          <p:cNvSpPr/>
          <p:nvPr userDrawn="1"/>
        </p:nvSpPr>
        <p:spPr>
          <a:xfrm>
            <a:off x="-4235" y="-12700"/>
            <a:ext cx="193380" cy="6883400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b="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200"/>
          </a:p>
        </p:txBody>
      </p:sp>
      <p:pic>
        <p:nvPicPr>
          <p:cNvPr id="17" name="Af_logotyp_gron-bla_cmyk.pdf" descr="Af_logotyp_gron-bla_cmyk.pdf">
            <a:extLst>
              <a:ext uri="{FF2B5EF4-FFF2-40B4-BE49-F238E27FC236}">
                <a16:creationId xmlns:a16="http://schemas.microsoft.com/office/drawing/2014/main" id="{DB739288-7EE9-493D-B863-22080E1F89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17198" y="6359586"/>
            <a:ext cx="2538830" cy="308645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46964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tshållare för bild 14">
            <a:extLst>
              <a:ext uri="{FF2B5EF4-FFF2-40B4-BE49-F238E27FC236}">
                <a16:creationId xmlns:a16="http://schemas.microsoft.com/office/drawing/2014/main" id="{B7A874E3-C4C2-4DBE-9D3C-8912EDC4FF7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88384" y="0"/>
            <a:ext cx="12003616" cy="616981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sv-SE" dirty="0"/>
          </a:p>
        </p:txBody>
      </p:sp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189146" y="3730030"/>
            <a:ext cx="4989438" cy="1383905"/>
          </a:xfrm>
          <a:solidFill>
            <a:schemeClr val="accent1">
              <a:alpha val="90000"/>
            </a:schemeClr>
          </a:solidFill>
        </p:spPr>
        <p:txBody>
          <a:bodyPr anchor="ctr" anchorCtr="0">
            <a:noAutofit/>
          </a:bodyPr>
          <a:lstStyle>
            <a:lvl1pPr marL="359991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här för att ändra format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8DFE-A200-45B5-B28F-687801E16029}" type="datetimeFigureOut">
              <a:rPr lang="sv-SE" smtClean="0"/>
              <a:t>2020-06-08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02724-9D72-4716-953B-F44DD0BB2568}" type="slidenum">
              <a:rPr lang="sv-SE" smtClean="0"/>
              <a:t>‹#›</a:t>
            </a:fld>
            <a:endParaRPr lang="sv-SE"/>
          </a:p>
        </p:txBody>
      </p:sp>
      <p:sp>
        <p:nvSpPr>
          <p:cNvPr id="11" name="Rektangel">
            <a:extLst>
              <a:ext uri="{FF2B5EF4-FFF2-40B4-BE49-F238E27FC236}">
                <a16:creationId xmlns:a16="http://schemas.microsoft.com/office/drawing/2014/main" id="{09EEB4A7-73F5-424C-B9D8-171947E8F7C7}"/>
              </a:ext>
            </a:extLst>
          </p:cNvPr>
          <p:cNvSpPr/>
          <p:nvPr userDrawn="1"/>
        </p:nvSpPr>
        <p:spPr>
          <a:xfrm>
            <a:off x="-4235" y="-12700"/>
            <a:ext cx="193380" cy="6883400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b="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200"/>
          </a:p>
        </p:txBody>
      </p:sp>
      <p:pic>
        <p:nvPicPr>
          <p:cNvPr id="17" name="Af_logotyp_gron-bla_cmyk.pdf" descr="Af_logotyp_gron-bla_cmyk.pdf">
            <a:extLst>
              <a:ext uri="{FF2B5EF4-FFF2-40B4-BE49-F238E27FC236}">
                <a16:creationId xmlns:a16="http://schemas.microsoft.com/office/drawing/2014/main" id="{DB739288-7EE9-493D-B863-22080E1F89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17198" y="6359586"/>
            <a:ext cx="2538830" cy="308645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4935626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ubrikbild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2261250" y="1136525"/>
            <a:ext cx="7669500" cy="1289905"/>
          </a:xfrm>
        </p:spPr>
        <p:txBody>
          <a:bodyPr anchor="b" anchorCtr="0">
            <a:noAutofit/>
          </a:bodyPr>
          <a:lstStyle>
            <a:lvl1pPr algn="ctr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2263418" y="2490589"/>
            <a:ext cx="7667332" cy="1032295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accent1"/>
                </a:solidFill>
              </a:defRPr>
            </a:lvl1pPr>
            <a:lvl2pPr marL="342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B8F8DFE-A200-45B5-B28F-687801E16029}" type="datetimeFigureOut">
              <a:rPr lang="sv-SE" smtClean="0"/>
              <a:pPr/>
              <a:t>2020-06-08</a:t>
            </a:fld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7335851" y="62225"/>
            <a:ext cx="4800000" cy="108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6CD02724-9D72-4716-953B-F44DD0BB2568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11" name="Rektangel">
            <a:extLst>
              <a:ext uri="{FF2B5EF4-FFF2-40B4-BE49-F238E27FC236}">
                <a16:creationId xmlns:a16="http://schemas.microsoft.com/office/drawing/2014/main" id="{09EEB4A7-73F5-424C-B9D8-171947E8F7C7}"/>
              </a:ext>
            </a:extLst>
          </p:cNvPr>
          <p:cNvSpPr/>
          <p:nvPr userDrawn="1"/>
        </p:nvSpPr>
        <p:spPr>
          <a:xfrm>
            <a:off x="0" y="0"/>
            <a:ext cx="193380" cy="6864000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b="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200"/>
          </a:p>
        </p:txBody>
      </p:sp>
      <p:sp>
        <p:nvSpPr>
          <p:cNvPr id="16" name="Linje">
            <a:extLst>
              <a:ext uri="{FF2B5EF4-FFF2-40B4-BE49-F238E27FC236}">
                <a16:creationId xmlns:a16="http://schemas.microsoft.com/office/drawing/2014/main" id="{6285B20E-992A-41EA-A8BD-04B7B292C1C1}"/>
              </a:ext>
            </a:extLst>
          </p:cNvPr>
          <p:cNvSpPr/>
          <p:nvPr userDrawn="1"/>
        </p:nvSpPr>
        <p:spPr>
          <a:xfrm>
            <a:off x="2923131" y="3533321"/>
            <a:ext cx="648352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txBody>
          <a:bodyPr lIns="17144" tIns="17144" rIns="17144" bIns="17144"/>
          <a:lstStyle/>
          <a:p>
            <a:pPr>
              <a:spcBef>
                <a:spcPts val="751"/>
              </a:spcBef>
              <a:defRPr sz="7500" b="0"/>
            </a:pPr>
            <a:endParaRPr sz="2813"/>
          </a:p>
        </p:txBody>
      </p:sp>
      <p:pic>
        <p:nvPicPr>
          <p:cNvPr id="10" name="Af_logotyp_gron-bla_cmyk.pdf" descr="Af_logotyp_gron-bla_cmyk.pdf">
            <a:extLst>
              <a:ext uri="{FF2B5EF4-FFF2-40B4-BE49-F238E27FC236}">
                <a16:creationId xmlns:a16="http://schemas.microsoft.com/office/drawing/2014/main" id="{DBD28433-EE57-4E51-81C0-CAD739A2E79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17198" y="6359586"/>
            <a:ext cx="2538830" cy="308645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7195364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8DFE-A200-45B5-B28F-687801E16029}" type="datetimeFigureOut">
              <a:rPr lang="sv-SE" smtClean="0"/>
              <a:t>2020-06-08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02724-9D72-4716-953B-F44DD0BB256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487589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766723" y="2412000"/>
            <a:ext cx="4838948" cy="3420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8DFE-A200-45B5-B28F-687801E16029}" type="datetimeFigureOut">
              <a:rPr lang="sv-SE" smtClean="0"/>
              <a:t>2020-06-08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02724-9D72-4716-953B-F44DD0BB2568}" type="slidenum">
              <a:rPr lang="sv-SE" smtClean="0"/>
              <a:t>‹#›</a:t>
            </a:fld>
            <a:endParaRPr lang="sv-SE"/>
          </a:p>
        </p:txBody>
      </p:sp>
      <p:sp>
        <p:nvSpPr>
          <p:cNvPr id="7" name="Platshållare för innehåll 2"/>
          <p:cNvSpPr>
            <a:spLocks noGrp="1"/>
          </p:cNvSpPr>
          <p:nvPr>
            <p:ph idx="13"/>
          </p:nvPr>
        </p:nvSpPr>
        <p:spPr>
          <a:xfrm>
            <a:off x="5824821" y="2412000"/>
            <a:ext cx="4838948" cy="3420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1640358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bild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8DFE-A200-45B5-B28F-687801E16029}" type="datetimeFigureOut">
              <a:rPr lang="sv-SE" smtClean="0"/>
              <a:t>2020-06-08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02724-9D72-4716-953B-F44DD0BB2568}" type="slidenum">
              <a:rPr lang="sv-SE" smtClean="0"/>
              <a:t>‹#›</a:t>
            </a:fld>
            <a:endParaRPr lang="sv-SE"/>
          </a:p>
        </p:txBody>
      </p:sp>
      <p:sp>
        <p:nvSpPr>
          <p:cNvPr id="7" name="Platshållare för innehåll 2"/>
          <p:cNvSpPr>
            <a:spLocks noGrp="1"/>
          </p:cNvSpPr>
          <p:nvPr>
            <p:ph idx="13"/>
          </p:nvPr>
        </p:nvSpPr>
        <p:spPr>
          <a:xfrm>
            <a:off x="5820356" y="2412000"/>
            <a:ext cx="4838400" cy="3420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 dirty="0"/>
          </a:p>
        </p:txBody>
      </p:sp>
      <p:sp>
        <p:nvSpPr>
          <p:cNvPr id="8" name="Platshållare för bild 6"/>
          <p:cNvSpPr>
            <a:spLocks noGrp="1"/>
          </p:cNvSpPr>
          <p:nvPr>
            <p:ph type="pic" sz="quarter" idx="14"/>
          </p:nvPr>
        </p:nvSpPr>
        <p:spPr>
          <a:xfrm>
            <a:off x="766724" y="2412000"/>
            <a:ext cx="4838400" cy="3420000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357605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sido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66723" y="1081199"/>
            <a:ext cx="4838948" cy="90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766723" y="2412000"/>
            <a:ext cx="4838948" cy="3420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 dirty="0"/>
          </a:p>
        </p:txBody>
      </p:sp>
      <p:sp>
        <p:nvSpPr>
          <p:cNvPr id="9" name="Platshållare för bild 8">
            <a:extLst>
              <a:ext uri="{FF2B5EF4-FFF2-40B4-BE49-F238E27FC236}">
                <a16:creationId xmlns:a16="http://schemas.microsoft.com/office/drawing/2014/main" id="{9F9D8310-07EE-461E-BA96-295DFFBC96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587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766724" y="1081199"/>
            <a:ext cx="9897045" cy="4116941"/>
          </a:xfrm>
        </p:spPr>
        <p:txBody>
          <a:bodyPr anchor="ctr"/>
          <a:lstStyle>
            <a:lvl1pPr algn="ctr">
              <a:defRPr sz="2800" b="0"/>
            </a:lvl1pPr>
          </a:lstStyle>
          <a:p>
            <a:r>
              <a:rPr lang="sv-SE" dirty="0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8DFE-A200-45B5-B28F-687801E16029}" type="datetimeFigureOut">
              <a:rPr lang="sv-SE" smtClean="0"/>
              <a:t>2020-06-08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02724-9D72-4716-953B-F44DD0BB256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659515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8DFE-A200-45B5-B28F-687801E16029}" type="datetimeFigureOut">
              <a:rPr lang="sv-SE" smtClean="0"/>
              <a:t>2020-06-08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02724-9D72-4716-953B-F44DD0BB256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491430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F70BAEE-88D6-6A40-AF2F-FBCC815BF0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E25DFC1C-2D11-4E4D-851C-6AA8C31C95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91" indent="0" algn="ctr">
              <a:buNone/>
              <a:defRPr sz="1500"/>
            </a:lvl2pPr>
            <a:lvl3pPr marL="685783" indent="0" algn="ctr">
              <a:buNone/>
              <a:defRPr sz="1351"/>
            </a:lvl3pPr>
            <a:lvl4pPr marL="1028674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9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1" indent="0" algn="ctr">
              <a:buNone/>
              <a:defRPr sz="12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294B4F50-0C0D-794F-AC11-B8E02F2022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58D85-6D4D-C742-AC67-0ABC16456BAA}" type="datetimeFigureOut">
              <a:rPr lang="sv-SE" smtClean="0"/>
              <a:t>2020-06-08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A84DC4B-6F3E-6545-B9F0-43CB4ADE1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334A85AB-FC6E-B148-B594-E9F1459B9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3A9FB-FCF0-894E-885C-59F03311558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36043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tshållare för bild 14">
            <a:extLst>
              <a:ext uri="{FF2B5EF4-FFF2-40B4-BE49-F238E27FC236}">
                <a16:creationId xmlns:a16="http://schemas.microsoft.com/office/drawing/2014/main" id="{B7A874E3-C4C2-4DBE-9D3C-8912EDC4FF7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88384" y="0"/>
            <a:ext cx="12003616" cy="6169813"/>
          </a:xfrm>
        </p:spPr>
        <p:txBody>
          <a:bodyPr/>
          <a:lstStyle/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189150" y="3730030"/>
            <a:ext cx="4989439" cy="1383905"/>
          </a:xfrm>
          <a:solidFill>
            <a:schemeClr val="accent1">
              <a:alpha val="90000"/>
            </a:schemeClr>
          </a:solidFill>
        </p:spPr>
        <p:txBody>
          <a:bodyPr anchor="ctr" anchorCtr="0">
            <a:noAutofit/>
          </a:bodyPr>
          <a:lstStyle>
            <a:lvl1pPr marL="479976">
              <a:defRPr sz="3733" b="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här för att ändra format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8DFE-A200-45B5-B28F-687801E16029}" type="datetimeFigureOut">
              <a:rPr lang="sv-SE" smtClean="0"/>
              <a:t>2020-06-08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02724-9D72-4716-953B-F44DD0BB2568}" type="slidenum">
              <a:rPr lang="sv-SE" smtClean="0"/>
              <a:t>‹#›</a:t>
            </a:fld>
            <a:endParaRPr lang="sv-SE"/>
          </a:p>
        </p:txBody>
      </p:sp>
      <p:sp>
        <p:nvSpPr>
          <p:cNvPr id="11" name="Rektangel">
            <a:extLst>
              <a:ext uri="{FF2B5EF4-FFF2-40B4-BE49-F238E27FC236}">
                <a16:creationId xmlns:a16="http://schemas.microsoft.com/office/drawing/2014/main" id="{09EEB4A7-73F5-424C-B9D8-171947E8F7C7}"/>
              </a:ext>
            </a:extLst>
          </p:cNvPr>
          <p:cNvSpPr/>
          <p:nvPr userDrawn="1"/>
        </p:nvSpPr>
        <p:spPr>
          <a:xfrm>
            <a:off x="-4234" y="-12700"/>
            <a:ext cx="193380" cy="6883400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b="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pic>
        <p:nvPicPr>
          <p:cNvPr id="9" name="Af_logotyp_gron-bla_cmyk.pdf" descr="Af_logotyp_gron-bla_cmyk.pdf">
            <a:extLst>
              <a:ext uri="{FF2B5EF4-FFF2-40B4-BE49-F238E27FC236}">
                <a16:creationId xmlns:a16="http://schemas.microsoft.com/office/drawing/2014/main" id="{F5563E78-6E5C-4BE6-B3D1-4D484075834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98034" y="6389084"/>
            <a:ext cx="3385108" cy="308645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425075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ubrikbild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2261254" y="1136530"/>
            <a:ext cx="7669500" cy="1289905"/>
          </a:xfrm>
        </p:spPr>
        <p:txBody>
          <a:bodyPr anchor="b" anchorCtr="0">
            <a:noAutofit/>
          </a:bodyPr>
          <a:lstStyle>
            <a:lvl1pPr algn="ctr">
              <a:defRPr sz="4267" b="1">
                <a:solidFill>
                  <a:schemeClr val="accent1"/>
                </a:solidFill>
              </a:defRPr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2263421" y="2490595"/>
            <a:ext cx="7667332" cy="1032295"/>
          </a:xfrm>
        </p:spPr>
        <p:txBody>
          <a:bodyPr>
            <a:noAutofit/>
          </a:bodyPr>
          <a:lstStyle>
            <a:lvl1pPr marL="0" indent="0" algn="ctr">
              <a:buNone/>
              <a:defRPr sz="3733">
                <a:solidFill>
                  <a:schemeClr val="accent1"/>
                </a:solidFill>
              </a:defRPr>
            </a:lvl1pPr>
            <a:lvl2pPr marL="4571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om du vill redigera mall för underrubrikformat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B8F8DFE-A200-45B5-B28F-687801E16029}" type="datetimeFigureOut">
              <a:rPr lang="sv-SE" smtClean="0"/>
              <a:pPr/>
              <a:t>2020-06-08</a:t>
            </a:fld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7335851" y="62225"/>
            <a:ext cx="4800000" cy="108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6CD02724-9D72-4716-953B-F44DD0BB2568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11" name="Rektangel">
            <a:extLst>
              <a:ext uri="{FF2B5EF4-FFF2-40B4-BE49-F238E27FC236}">
                <a16:creationId xmlns:a16="http://schemas.microsoft.com/office/drawing/2014/main" id="{09EEB4A7-73F5-424C-B9D8-171947E8F7C7}"/>
              </a:ext>
            </a:extLst>
          </p:cNvPr>
          <p:cNvSpPr/>
          <p:nvPr userDrawn="1"/>
        </p:nvSpPr>
        <p:spPr>
          <a:xfrm>
            <a:off x="2" y="0"/>
            <a:ext cx="193380" cy="6864000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b="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16" name="Linje">
            <a:extLst>
              <a:ext uri="{FF2B5EF4-FFF2-40B4-BE49-F238E27FC236}">
                <a16:creationId xmlns:a16="http://schemas.microsoft.com/office/drawing/2014/main" id="{6285B20E-992A-41EA-A8BD-04B7B292C1C1}"/>
              </a:ext>
            </a:extLst>
          </p:cNvPr>
          <p:cNvSpPr/>
          <p:nvPr userDrawn="1"/>
        </p:nvSpPr>
        <p:spPr>
          <a:xfrm>
            <a:off x="2923131" y="3533321"/>
            <a:ext cx="648352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txBody>
          <a:bodyPr lIns="22859" tIns="22859" rIns="22859" bIns="22859"/>
          <a:lstStyle/>
          <a:p>
            <a:pPr>
              <a:spcBef>
                <a:spcPts val="1001"/>
              </a:spcBef>
              <a:defRPr sz="7500" b="0"/>
            </a:pPr>
            <a:endParaRPr sz="3751"/>
          </a:p>
        </p:txBody>
      </p:sp>
      <p:pic>
        <p:nvPicPr>
          <p:cNvPr id="12" name="Af_logotyp_gron-bla_cmyk.pdf" descr="Af_logotyp_gron-bla_cmyk.pdf">
            <a:extLst>
              <a:ext uri="{FF2B5EF4-FFF2-40B4-BE49-F238E27FC236}">
                <a16:creationId xmlns:a16="http://schemas.microsoft.com/office/drawing/2014/main" id="{3ED82EDF-75F7-4BD9-AB8B-DB1F8A55C5C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98034" y="6389084"/>
            <a:ext cx="3385108" cy="308645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64163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8DFE-A200-45B5-B28F-687801E16029}" type="datetimeFigureOut">
              <a:rPr lang="sv-SE" smtClean="0"/>
              <a:t>2020-06-08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02724-9D72-4716-953B-F44DD0BB256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92067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766727" y="2412000"/>
            <a:ext cx="4838948" cy="3420000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8DFE-A200-45B5-B28F-687801E16029}" type="datetimeFigureOut">
              <a:rPr lang="sv-SE" smtClean="0"/>
              <a:t>2020-06-08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02724-9D72-4716-953B-F44DD0BB2568}" type="slidenum">
              <a:rPr lang="sv-SE" smtClean="0"/>
              <a:t>‹#›</a:t>
            </a:fld>
            <a:endParaRPr lang="sv-SE"/>
          </a:p>
        </p:txBody>
      </p:sp>
      <p:sp>
        <p:nvSpPr>
          <p:cNvPr id="7" name="Platshållare för innehåll 2"/>
          <p:cNvSpPr>
            <a:spLocks noGrp="1"/>
          </p:cNvSpPr>
          <p:nvPr>
            <p:ph idx="13"/>
          </p:nvPr>
        </p:nvSpPr>
        <p:spPr>
          <a:xfrm>
            <a:off x="5824823" y="2412000"/>
            <a:ext cx="4838948" cy="3420000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8609307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bild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8DFE-A200-45B5-B28F-687801E16029}" type="datetimeFigureOut">
              <a:rPr lang="sv-SE" smtClean="0"/>
              <a:t>2020-06-08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02724-9D72-4716-953B-F44DD0BB2568}" type="slidenum">
              <a:rPr lang="sv-SE" smtClean="0"/>
              <a:t>‹#›</a:t>
            </a:fld>
            <a:endParaRPr lang="sv-SE"/>
          </a:p>
        </p:txBody>
      </p:sp>
      <p:sp>
        <p:nvSpPr>
          <p:cNvPr id="7" name="Platshållare för innehåll 2"/>
          <p:cNvSpPr>
            <a:spLocks noGrp="1"/>
          </p:cNvSpPr>
          <p:nvPr>
            <p:ph idx="13"/>
          </p:nvPr>
        </p:nvSpPr>
        <p:spPr>
          <a:xfrm>
            <a:off x="5820356" y="2412000"/>
            <a:ext cx="4838400" cy="3420000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8" name="Platshållare för bild 6"/>
          <p:cNvSpPr>
            <a:spLocks noGrp="1"/>
          </p:cNvSpPr>
          <p:nvPr>
            <p:ph type="pic" sz="quarter" idx="14"/>
          </p:nvPr>
        </p:nvSpPr>
        <p:spPr>
          <a:xfrm>
            <a:off x="766724" y="2412000"/>
            <a:ext cx="4838400" cy="3420000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395791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sido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66727" y="1081199"/>
            <a:ext cx="4838948" cy="900000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766727" y="2412000"/>
            <a:ext cx="4838948" cy="3420000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9" name="Platshållare för bild 8">
            <a:extLst>
              <a:ext uri="{FF2B5EF4-FFF2-40B4-BE49-F238E27FC236}">
                <a16:creationId xmlns:a16="http://schemas.microsoft.com/office/drawing/2014/main" id="{9F9D8310-07EE-461E-BA96-295DFFBC96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6858000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10328906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766724" y="1081199"/>
            <a:ext cx="9897045" cy="4116941"/>
          </a:xfrm>
        </p:spPr>
        <p:txBody>
          <a:bodyPr anchor="ctr"/>
          <a:lstStyle>
            <a:lvl1pPr algn="ctr">
              <a:defRPr sz="3733" b="0"/>
            </a:lvl1pPr>
          </a:lstStyle>
          <a:p>
            <a:r>
              <a:rPr lang="sv-SE" dirty="0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8DFE-A200-45B5-B28F-687801E16029}" type="datetimeFigureOut">
              <a:rPr lang="sv-SE" smtClean="0"/>
              <a:t>2020-06-08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02724-9D72-4716-953B-F44DD0BB256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76608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8DFE-A200-45B5-B28F-687801E16029}" type="datetimeFigureOut">
              <a:rPr lang="sv-SE" smtClean="0"/>
              <a:t>2020-06-08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02724-9D72-4716-953B-F44DD0BB256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980264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3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766724" y="1081199"/>
            <a:ext cx="9897045" cy="900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sv-SE" dirty="0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68009" y="2412007"/>
            <a:ext cx="9895767" cy="382980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7335851" y="191132"/>
            <a:ext cx="4800000" cy="10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1B8F8DFE-A200-45B5-B28F-687801E16029}" type="datetimeFigureOut">
              <a:rPr lang="sv-SE" smtClean="0"/>
              <a:pPr/>
              <a:t>2020-06-08</a:t>
            </a:fld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7335851" y="314593"/>
            <a:ext cx="4800000" cy="10232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7335851" y="70247"/>
            <a:ext cx="4800000" cy="10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6CD02724-9D72-4716-953B-F44DD0BB2568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9" name="Rektangel">
            <a:extLst>
              <a:ext uri="{FF2B5EF4-FFF2-40B4-BE49-F238E27FC236}">
                <a16:creationId xmlns:a16="http://schemas.microsoft.com/office/drawing/2014/main" id="{AB9B943E-7C39-4D65-8FB1-EB2DE11B835A}"/>
              </a:ext>
            </a:extLst>
          </p:cNvPr>
          <p:cNvSpPr/>
          <p:nvPr userDrawn="1"/>
        </p:nvSpPr>
        <p:spPr>
          <a:xfrm>
            <a:off x="2" y="0"/>
            <a:ext cx="193380" cy="6864000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b="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pic>
        <p:nvPicPr>
          <p:cNvPr id="11" name="Af_logotyp_gron-bla_cmyk.pdf" descr="Af_logotyp_gron-bla_cmyk.pdf">
            <a:extLst>
              <a:ext uri="{FF2B5EF4-FFF2-40B4-BE49-F238E27FC236}">
                <a16:creationId xmlns:a16="http://schemas.microsoft.com/office/drawing/2014/main" id="{2C9D0FE8-A444-4169-A410-32755F2A33B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498034" y="6389084"/>
            <a:ext cx="3385108" cy="308645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161775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l" defTabSz="914354" rtl="0" eaLnBrk="1" latinLnBrk="0" hangingPunct="1">
        <a:spcBef>
          <a:spcPct val="0"/>
        </a:spcBef>
        <a:buNone/>
        <a:defRPr sz="36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882" indent="-342882" algn="l" defTabSz="914354" rtl="0" eaLnBrk="1" latinLnBrk="0" hangingPunct="1">
        <a:lnSpc>
          <a:spcPct val="90000"/>
        </a:lnSpc>
        <a:spcBef>
          <a:spcPts val="700"/>
        </a:spcBef>
        <a:buClr>
          <a:schemeClr val="accent2"/>
        </a:buClr>
        <a:buSzPct val="100000"/>
        <a:buFont typeface="Arial" panose="020B0604020202020204" pitchFamily="34" charset="0"/>
        <a:buChar char="●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3" indent="-285737" algn="l" defTabSz="914354" rtl="0" eaLnBrk="1" latinLnBrk="0" hangingPunct="1">
        <a:spcBef>
          <a:spcPts val="601"/>
        </a:spcBef>
        <a:buClr>
          <a:schemeClr val="accent2"/>
        </a:buClr>
        <a:buSzPct val="110000"/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3" indent="-228589" algn="l" defTabSz="914354" rtl="0" eaLnBrk="1" latinLnBrk="0" hangingPunct="1">
        <a:spcBef>
          <a:spcPts val="480"/>
        </a:spcBef>
        <a:buClrTx/>
        <a:buSzPct val="120000"/>
        <a:buFont typeface="Arial" panose="020B0604020202020204" pitchFamily="34" charset="0"/>
        <a:buChar char="•"/>
        <a:defRPr sz="1733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1" indent="-228589" algn="l" defTabSz="914354" rtl="0" eaLnBrk="1" latinLnBrk="0" hangingPunct="1">
        <a:spcBef>
          <a:spcPts val="480"/>
        </a:spcBef>
        <a:buClrTx/>
        <a:buSzPct val="120000"/>
        <a:buFont typeface="Arial" panose="020B0604020202020204" pitchFamily="34" charset="0"/>
        <a:buChar char="•"/>
        <a:defRPr sz="1733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spcBef>
          <a:spcPts val="480"/>
        </a:spcBef>
        <a:buClrTx/>
        <a:buSzPct val="120000"/>
        <a:buFont typeface="Arial" panose="020B0604020202020204" pitchFamily="34" charset="0"/>
        <a:buChar char="•"/>
        <a:defRPr sz="1733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6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7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35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1" algn="l" defTabSz="91435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3" algn="l" defTabSz="91435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7" algn="l" defTabSz="91435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766724" y="1081199"/>
            <a:ext cx="9897045" cy="900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sv-SE" dirty="0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68005" y="2412001"/>
            <a:ext cx="9895767" cy="382980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7335851" y="191132"/>
            <a:ext cx="4800000" cy="10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00">
                <a:solidFill>
                  <a:schemeClr val="accent1"/>
                </a:solidFill>
              </a:defRPr>
            </a:lvl1pPr>
          </a:lstStyle>
          <a:p>
            <a:fld id="{1B8F8DFE-A200-45B5-B28F-687801E16029}" type="datetimeFigureOut">
              <a:rPr lang="sv-SE" smtClean="0"/>
              <a:pPr/>
              <a:t>2020-06-08</a:t>
            </a:fld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7335851" y="314593"/>
            <a:ext cx="4800000" cy="10232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00">
                <a:solidFill>
                  <a:schemeClr val="accent1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7335851" y="70247"/>
            <a:ext cx="4800000" cy="10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00">
                <a:solidFill>
                  <a:schemeClr val="accent1"/>
                </a:solidFill>
              </a:defRPr>
            </a:lvl1pPr>
          </a:lstStyle>
          <a:p>
            <a:fld id="{6CD02724-9D72-4716-953B-F44DD0BB2568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9" name="Rektangel">
            <a:extLst>
              <a:ext uri="{FF2B5EF4-FFF2-40B4-BE49-F238E27FC236}">
                <a16:creationId xmlns:a16="http://schemas.microsoft.com/office/drawing/2014/main" id="{AB9B943E-7C39-4D65-8FB1-EB2DE11B835A}"/>
              </a:ext>
            </a:extLst>
          </p:cNvPr>
          <p:cNvSpPr/>
          <p:nvPr userDrawn="1"/>
        </p:nvSpPr>
        <p:spPr>
          <a:xfrm>
            <a:off x="0" y="0"/>
            <a:ext cx="193380" cy="6864000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b="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200"/>
          </a:p>
        </p:txBody>
      </p:sp>
      <p:pic>
        <p:nvPicPr>
          <p:cNvPr id="10" name="Af_logotyp_gron-bla_cmyk.pdf" descr="Af_logotyp_gron-bla_cmyk.pdf">
            <a:extLst>
              <a:ext uri="{FF2B5EF4-FFF2-40B4-BE49-F238E27FC236}">
                <a16:creationId xmlns:a16="http://schemas.microsoft.com/office/drawing/2014/main" id="{6032B0FC-6488-4533-94FC-3ED4A6F5AFDB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9417197" y="6359587"/>
            <a:ext cx="2538830" cy="30864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035739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</p:sldLayoutIdLst>
  <p:txStyles>
    <p:titleStyle>
      <a:lvl1pPr algn="l" defTabSz="685783" rtl="0" eaLnBrk="1" latinLnBrk="0" hangingPunct="1">
        <a:spcBef>
          <a:spcPct val="0"/>
        </a:spcBef>
        <a:buNone/>
        <a:defRPr sz="27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57168" indent="-257168" algn="l" defTabSz="685783" rtl="0" eaLnBrk="1" latinLnBrk="0" hangingPunct="1">
        <a:lnSpc>
          <a:spcPct val="90000"/>
        </a:lnSpc>
        <a:spcBef>
          <a:spcPts val="525"/>
        </a:spcBef>
        <a:buClr>
          <a:schemeClr val="accent2"/>
        </a:buClr>
        <a:buSzPct val="100000"/>
        <a:buFont typeface="Arial" panose="020B0604020202020204" pitchFamily="34" charset="0"/>
        <a:buChar char="●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99" indent="-214308" algn="l" defTabSz="685783" rtl="0" eaLnBrk="1" latinLnBrk="0" hangingPunct="1">
        <a:spcBef>
          <a:spcPts val="451"/>
        </a:spcBef>
        <a:buClr>
          <a:schemeClr val="accent2"/>
        </a:buClr>
        <a:buSzPct val="110000"/>
        <a:buFont typeface="Courier New" panose="02070309020205020404" pitchFamily="49" charset="0"/>
        <a:buChar char="o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9" indent="-171446" algn="l" defTabSz="685783" rtl="0" eaLnBrk="1" latinLnBrk="0" hangingPunct="1">
        <a:spcBef>
          <a:spcPts val="360"/>
        </a:spcBef>
        <a:buClrTx/>
        <a:buSzPct val="120000"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1" indent="-171446" algn="l" defTabSz="685783" rtl="0" eaLnBrk="1" latinLnBrk="0" hangingPunct="1">
        <a:spcBef>
          <a:spcPts val="360"/>
        </a:spcBef>
        <a:buClrTx/>
        <a:buSzPct val="120000"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spcBef>
          <a:spcPts val="360"/>
        </a:spcBef>
        <a:buClrTx/>
        <a:buSzPct val="120000"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4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8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891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4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9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1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3.xml"/><Relationship Id="rId1" Type="http://schemas.openxmlformats.org/officeDocument/2006/relationships/video" Target="https://www.youtube.com/embed/5QuwPeH9P7Y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”Culture eats strategy for breakfast”</a:t>
            </a:r>
            <a:br>
              <a:rPr lang="en-GB" dirty="0"/>
            </a:br>
            <a:r>
              <a:rPr lang="en-GB" sz="1200" dirty="0"/>
              <a:t>Peter Drucker (1909-2005), management consultant</a:t>
            </a:r>
          </a:p>
        </p:txBody>
      </p:sp>
      <p:pic>
        <p:nvPicPr>
          <p:cNvPr id="4" name="5QuwPeH9P7Y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525839" y="2816226"/>
            <a:ext cx="4572000" cy="257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639482"/>
      </p:ext>
    </p:extLst>
  </p:cSld>
  <p:clrMapOvr>
    <a:masterClrMapping/>
  </p:clrMapOvr>
</p:sld>
</file>

<file path=ppt/theme/theme1.xml><?xml version="1.0" encoding="utf-8"?>
<a:theme xmlns:a="http://schemas.openxmlformats.org/drawingml/2006/main" name="Arbetsförmedlingen">
  <a:themeElements>
    <a:clrScheme name="Arbetsförmedlinge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F1B5A"/>
      </a:accent1>
      <a:accent2>
        <a:srgbClr val="95C23D"/>
      </a:accent2>
      <a:accent3>
        <a:srgbClr val="FBBC33"/>
      </a:accent3>
      <a:accent4>
        <a:srgbClr val="008886"/>
      </a:accent4>
      <a:accent5>
        <a:srgbClr val="E83278"/>
      </a:accent5>
      <a:accent6>
        <a:srgbClr val="7A74A2"/>
      </a:accent6>
      <a:hlink>
        <a:srgbClr val="0563C1"/>
      </a:hlink>
      <a:folHlink>
        <a:srgbClr val="954F72"/>
      </a:folHlink>
    </a:clrScheme>
    <a:fontScheme name="Arbetsförmedling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rbetsförmedlingen_standard.potx" id="{789655C8-0139-4900-BFC1-443106DF4EEB}" vid="{6D9817FC-B92C-4C1F-8DAA-2067662A7DE1}"/>
    </a:ext>
  </a:extLst>
</a:theme>
</file>

<file path=ppt/theme/theme2.xml><?xml version="1.0" encoding="utf-8"?>
<a:theme xmlns:a="http://schemas.openxmlformats.org/drawingml/2006/main" name="1_Arbetsförmedlingen">
  <a:themeElements>
    <a:clrScheme name="Arbetsförmedlinge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F1B5A"/>
      </a:accent1>
      <a:accent2>
        <a:srgbClr val="95C23D"/>
      </a:accent2>
      <a:accent3>
        <a:srgbClr val="FBBC33"/>
      </a:accent3>
      <a:accent4>
        <a:srgbClr val="008886"/>
      </a:accent4>
      <a:accent5>
        <a:srgbClr val="E83278"/>
      </a:accent5>
      <a:accent6>
        <a:srgbClr val="7A74A2"/>
      </a:accent6>
      <a:hlink>
        <a:srgbClr val="0563C1"/>
      </a:hlink>
      <a:folHlink>
        <a:srgbClr val="954F72"/>
      </a:folHlink>
    </a:clrScheme>
    <a:fontScheme name="Arbetsförmedling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rbetsförmedlingen_bredbild.potx" id="{BD24AB10-C141-4896-9A6C-EC68E3827E94}" vid="{B9367E8A-253E-42B1-AE5B-A73ADC07D901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7</Words>
  <Application>Microsoft Office PowerPoint</Application>
  <PresentationFormat>Bredbild</PresentationFormat>
  <Paragraphs>1</Paragraphs>
  <Slides>1</Slides>
  <Notes>0</Notes>
  <HiddenSlides>0</HiddenSlides>
  <MMClips>1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2</vt:i4>
      </vt:variant>
      <vt:variant>
        <vt:lpstr>Bildrubriker</vt:lpstr>
      </vt:variant>
      <vt:variant>
        <vt:i4>1</vt:i4>
      </vt:variant>
    </vt:vector>
  </HeadingPairs>
  <TitlesOfParts>
    <vt:vector size="7" baseType="lpstr">
      <vt:lpstr>Arial</vt:lpstr>
      <vt:lpstr>Calibri</vt:lpstr>
      <vt:lpstr>Courier New</vt:lpstr>
      <vt:lpstr>Helvetica Neue Medium</vt:lpstr>
      <vt:lpstr>Arbetsförmedlingen</vt:lpstr>
      <vt:lpstr>1_Arbetsförmedlingen</vt:lpstr>
      <vt:lpstr>”Culture eats strategy for breakfast” Peter Drucker (1909-2005), management consultant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Change management </dc:title>
  <dc:creator>Oscar Appelgren</dc:creator>
  <cp:lastModifiedBy>Oscar Appelgren</cp:lastModifiedBy>
  <cp:revision>6</cp:revision>
  <dcterms:created xsi:type="dcterms:W3CDTF">2020-06-08T17:53:37Z</dcterms:created>
  <dcterms:modified xsi:type="dcterms:W3CDTF">2020-06-08T18:00:40Z</dcterms:modified>
</cp:coreProperties>
</file>